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8" r:id="rId2"/>
    <p:sldMasterId id="2147483750" r:id="rId3"/>
  </p:sldMasterIdLst>
  <p:sldIdLst>
    <p:sldId id="489" r:id="rId4"/>
    <p:sldId id="312" r:id="rId5"/>
    <p:sldId id="494" r:id="rId6"/>
    <p:sldId id="490" r:id="rId7"/>
    <p:sldId id="434" r:id="rId8"/>
    <p:sldId id="435" r:id="rId9"/>
    <p:sldId id="437" r:id="rId10"/>
    <p:sldId id="438" r:id="rId11"/>
    <p:sldId id="439" r:id="rId12"/>
    <p:sldId id="440" r:id="rId13"/>
    <p:sldId id="441" r:id="rId14"/>
    <p:sldId id="442" r:id="rId15"/>
    <p:sldId id="445" r:id="rId16"/>
    <p:sldId id="449" r:id="rId17"/>
    <p:sldId id="451" r:id="rId18"/>
    <p:sldId id="450" r:id="rId19"/>
    <p:sldId id="446" r:id="rId20"/>
    <p:sldId id="443" r:id="rId21"/>
    <p:sldId id="498" r:id="rId22"/>
    <p:sldId id="465" r:id="rId23"/>
    <p:sldId id="466" r:id="rId24"/>
    <p:sldId id="467" r:id="rId25"/>
    <p:sldId id="468" r:id="rId26"/>
    <p:sldId id="469" r:id="rId27"/>
    <p:sldId id="470" r:id="rId28"/>
    <p:sldId id="474" r:id="rId29"/>
    <p:sldId id="475" r:id="rId30"/>
    <p:sldId id="476" r:id="rId31"/>
    <p:sldId id="499" r:id="rId32"/>
    <p:sldId id="479" r:id="rId33"/>
    <p:sldId id="480" r:id="rId34"/>
    <p:sldId id="481" r:id="rId35"/>
    <p:sldId id="482" r:id="rId36"/>
    <p:sldId id="483" r:id="rId37"/>
    <p:sldId id="484" r:id="rId38"/>
    <p:sldId id="50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20" autoAdjust="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609600" y="609600"/>
            <a:ext cx="7924800" cy="57150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 descr="220px-VzKat.sv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1800" y="76200"/>
            <a:ext cx="2095500" cy="2000250"/>
          </a:xfrm>
          <a:prstGeom prst="rect">
            <a:avLst/>
          </a:prstGeom>
        </p:spPr>
      </p:pic>
      <p:pic>
        <p:nvPicPr>
          <p:cNvPr id="9" name="Рисунок 8" descr="hello_html_m316b180a.png"/>
          <p:cNvPicPr>
            <a:picLocks noChangeAspect="1"/>
          </p:cNvPicPr>
          <p:nvPr userDrawn="1"/>
        </p:nvPicPr>
        <p:blipFill>
          <a:blip r:embed="rId3" cstate="print"/>
          <a:srcRect l="9364" t="7778" r="14241" b="6667"/>
          <a:stretch>
            <a:fillRect/>
          </a:stretch>
        </p:blipFill>
        <p:spPr>
          <a:xfrm>
            <a:off x="-304800" y="0"/>
            <a:ext cx="2514600" cy="4119663"/>
          </a:xfrm>
          <a:prstGeom prst="rect">
            <a:avLst/>
          </a:prstGeom>
        </p:spPr>
      </p:pic>
      <p:pic>
        <p:nvPicPr>
          <p:cNvPr id="10" name="Рисунок 9" descr="usloviya-adaptatsii-rebenka-k-shko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181600" y="3276600"/>
            <a:ext cx="3568816" cy="34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1723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57200" y="685800"/>
            <a:ext cx="8229600" cy="56388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 descr="220px-VzKat.sv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152400"/>
            <a:ext cx="1759857" cy="1679864"/>
          </a:xfrm>
          <a:prstGeom prst="rect">
            <a:avLst/>
          </a:prstGeom>
        </p:spPr>
      </p:pic>
      <p:pic>
        <p:nvPicPr>
          <p:cNvPr id="9" name="Рисунок 8" descr="hello_html_m316b180a.png"/>
          <p:cNvPicPr>
            <a:picLocks noChangeAspect="1"/>
          </p:cNvPicPr>
          <p:nvPr userDrawn="1"/>
        </p:nvPicPr>
        <p:blipFill>
          <a:blip r:embed="rId3" cstate="print"/>
          <a:srcRect l="9364" t="8889" r="14241" b="6667"/>
          <a:stretch>
            <a:fillRect/>
          </a:stretch>
        </p:blipFill>
        <p:spPr>
          <a:xfrm>
            <a:off x="-152400" y="1"/>
            <a:ext cx="1790700" cy="2895600"/>
          </a:xfrm>
          <a:prstGeom prst="rect">
            <a:avLst/>
          </a:prstGeom>
        </p:spPr>
      </p:pic>
      <p:pic>
        <p:nvPicPr>
          <p:cNvPr id="10" name="Рисунок 9" descr="usloviya-adaptatsii-rebenka-k-shko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29400" y="4267200"/>
            <a:ext cx="23813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933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Рисунок 11" descr="usloviya-adaptatsii-rebenka-k-shko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0825" y="1524000"/>
            <a:ext cx="5402351" cy="5186084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1066800"/>
            <a:ext cx="9144000" cy="1588"/>
          </a:xfrm>
          <a:prstGeom prst="line">
            <a:avLst/>
          </a:prstGeom>
          <a:ln w="7620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220px-VzKat.sv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152400"/>
            <a:ext cx="1759858" cy="1679865"/>
          </a:xfrm>
          <a:prstGeom prst="rect">
            <a:avLst/>
          </a:prstGeom>
        </p:spPr>
      </p:pic>
      <p:pic>
        <p:nvPicPr>
          <p:cNvPr id="16" name="Рисунок 15" descr="hello_html_m316b180a.png"/>
          <p:cNvPicPr>
            <a:picLocks noChangeAspect="1"/>
          </p:cNvPicPr>
          <p:nvPr userDrawn="1"/>
        </p:nvPicPr>
        <p:blipFill>
          <a:blip r:embed="rId4" cstate="print"/>
          <a:srcRect l="10990" t="7778" r="14241" b="6667"/>
          <a:stretch>
            <a:fillRect/>
          </a:stretch>
        </p:blipFill>
        <p:spPr>
          <a:xfrm>
            <a:off x="1" y="4179404"/>
            <a:ext cx="1600200" cy="26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582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950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739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617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513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24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203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162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357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vetofor4pq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214313"/>
            <a:ext cx="879951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436F2-25EF-419B-B737-96D22D67DF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59B0B-C2F9-448E-BFA2-233DB09014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63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1BFB-C7B6-475C-BC8C-685B99E5FF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6635-B93A-4B33-9988-C9607E1F65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974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DB0E-5B45-4D7C-8A15-1FDFAF100F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27D39-FBD0-44DD-BD5C-EDEDF76D3B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339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0407-8C13-4738-BE43-6A28FE6489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F791A-F049-4292-A8FC-1C1DDBB36F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934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30DFA-EBBA-4CB3-A13A-13FD090198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DE0A-3645-4984-BCA3-72DBF6BF0A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63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DA0F-EAB4-4D1E-80D1-2E2DAAA707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F90B5-FFE0-48A2-A20C-506A615F97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725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DB51-0EEF-47BF-896F-D747331B93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7CDF2-C79F-48F0-8E2A-B91E1E8017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97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D539-2A6A-4389-A86D-FC0F6CAC47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E4BD3-FD4F-4DF1-9F7F-DE5AACCB4B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720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8B1D-FD14-4629-9685-0DED84F432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E3B7E-BBEC-40A1-881E-6419308AAD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953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A1F6-69B7-4CE4-97B1-6F6CF26B0B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50A80-865A-4245-B918-94FAE8887C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118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24AB3-221A-4337-8914-CACB8E7038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B0EF-3B13-4D71-B23A-F25B7E928B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34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62A-1981-4F27-ABEE-9C4ACC53E033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36B-FDD5-4E50-9674-14AD587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24E62A-1981-4F27-ABEE-9C4ACC53E033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7BEB36B-FDD5-4E50-9674-14AD587D3A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73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6B9ABA-AAB0-4E79-BF9C-1AF3E402A8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16EAFD-9495-404D-AD43-BC8A03EB7E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83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 descr="http://img0.liveinternet.ru/images/attach/c/0/52/908/52908801_1261771105_1115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69" y="2996952"/>
            <a:ext cx="2952328" cy="362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66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пересечения </a:t>
            </a:r>
            <a:b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 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улиц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65104"/>
            <a:ext cx="8229600" cy="176105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ПЕРЕКРЁСТОК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ayan-obr.ru/img/p114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40"/>
          <a:stretch/>
        </p:blipFill>
        <p:spPr bwMode="auto">
          <a:xfrm>
            <a:off x="592907" y="548681"/>
            <a:ext cx="795818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71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154362"/>
          </a:xfrm>
        </p:spPr>
        <p:txBody>
          <a:bodyPr>
            <a:normAutofit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надо идти 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обочине дороги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нет 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тротуаров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40568" y="4365104"/>
            <a:ext cx="8229600" cy="125700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Навстречу движению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14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чём говорит тебе этот дорожный знак?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941168"/>
            <a:ext cx="5544616" cy="1184995"/>
          </a:xfrm>
        </p:spPr>
        <p:txBody>
          <a:bodyPr/>
          <a:lstStyle/>
          <a:p>
            <a:pPr lvl="0"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Въезд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запрещен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stolitca24.ru/upload/iblock/87a/87a853e69749d1e4e87709b289e74c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635" y="2852936"/>
            <a:ext cx="1964729" cy="195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285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3586410"/>
          </a:xfrm>
        </p:spPr>
        <p:txBody>
          <a:bodyPr>
            <a:normAutofit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Старинное транспортное средство для принцесс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vbelom.ru/wp-content/uploads/2015/12/0_6af_d1d60759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058" y="764704"/>
            <a:ext cx="827134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87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3658418"/>
          </a:xfrm>
        </p:spPr>
        <p:txBody>
          <a:bodyPr>
            <a:normAutofit/>
          </a:bodyPr>
          <a:lstStyle/>
          <a:p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иначе называют пешеходный переход?</a:t>
            </a:r>
          </a:p>
        </p:txBody>
      </p:sp>
      <p:pic>
        <p:nvPicPr>
          <p:cNvPr id="4" name="Picture 2" descr="http://www.tgl.ru/files/tinymce/pdd4_file_14690060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429000"/>
            <a:ext cx="373130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71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3730426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одним словом назвать автомобиль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автобус, трамвай, троллейбус?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4869160"/>
            <a:ext cx="8229600" cy="132901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expression-anglaise.com/wp-content/uploads/2014/02/moyens-de-transport-vocabulaire-anglai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1876"/>
            <a:ext cx="5040560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148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хранения для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ГАРАЖ</a:t>
            </a: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smart-masses.ru/img/products/main/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05641"/>
            <a:ext cx="5256584" cy="357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102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442394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может быть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 землей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над землей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zaeto.ru/nuda/testi-dlya-uchashihsya-mladshej-srednej-i-starshej-shkoli-test/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62" t="10500" r="8651" b="8652"/>
          <a:stretch/>
        </p:blipFill>
        <p:spPr bwMode="auto">
          <a:xfrm>
            <a:off x="539552" y="692696"/>
            <a:ext cx="814724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22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постовому нужен жезл?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Регулировать дорожное движение</a:t>
            </a:r>
          </a:p>
        </p:txBody>
      </p:sp>
      <p:pic>
        <p:nvPicPr>
          <p:cNvPr id="4" name="Picture 2" descr="http://volgodonsk.news/tmp/dd632aedcfc51fcb065ab25cf64819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2572578" cy="17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9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692696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Велосипедная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734481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img0.liveinternet.ru/images/attach/c/0/52/908/52908801_1261771105_1115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86913"/>
            <a:ext cx="2016224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5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0"/>
            <a:ext cx="8244408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3006" y="882005"/>
            <a:ext cx="69847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851227"/>
            <a:ext cx="705678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Интеллектуальная игра по ПДД</a:t>
            </a: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«Соблюдая ПДД-не окажешься в беде»</a:t>
            </a:r>
            <a:endParaRPr lang="ru-RU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" y="0"/>
            <a:ext cx="3491881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279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3586410"/>
          </a:xfrm>
        </p:spPr>
        <p:txBody>
          <a:bodyPr>
            <a:noAutofit/>
          </a:bodyPr>
          <a:lstStyle/>
          <a:p>
            <a:pPr marL="0" indent="0"/>
            <a:r>
              <a:rPr lang="ru-RU" sz="5400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какого возраста разрешается </a:t>
            </a:r>
            <a:br>
              <a:rPr lang="ru-RU" sz="5400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водить </a:t>
            </a:r>
            <a:r>
              <a:rPr lang="ru-RU" sz="5400" b="1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</a:t>
            </a:r>
            <a:br>
              <a:rPr lang="ru-RU" sz="5400" b="1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улицам и дорогам?</a:t>
            </a:r>
            <a:br>
              <a:rPr lang="ru-RU" sz="5400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14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2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440160"/>
          </a:xfrm>
        </p:spPr>
        <p:txBody>
          <a:bodyPr>
            <a:noAutofit/>
          </a:bodyPr>
          <a:lstStyle/>
          <a:p>
            <a:r>
              <a:rPr lang="ru-RU" b="1" spc="-1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информацию </a:t>
            </a:r>
            <a:r>
              <a:rPr lang="ru-RU" b="1" spc="-1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-1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1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пытается </a:t>
            </a:r>
            <a:r>
              <a:rPr lang="ru-RU" b="1" spc="-1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b="1" spc="-1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-1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1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движущийся </a:t>
            </a:r>
            <a:r>
              <a:rPr lang="ru-RU" b="1" spc="-1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Повернуть направо</a:t>
            </a:r>
          </a:p>
          <a:p>
            <a:endParaRPr lang="ru-RU" dirty="0"/>
          </a:p>
        </p:txBody>
      </p:sp>
      <p:pic>
        <p:nvPicPr>
          <p:cNvPr id="4" name="Рисунок 3" descr="http://test.sch496.ru/images/p7_ris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824" y="3140968"/>
            <a:ext cx="2952328" cy="327636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748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844" y="476672"/>
            <a:ext cx="8229600" cy="3370386"/>
          </a:xfrm>
        </p:spPr>
        <p:txBody>
          <a:bodyPr>
            <a:normAutofit/>
          </a:bodyPr>
          <a:lstStyle/>
          <a:p>
            <a:r>
              <a:rPr lang="ru-RU" sz="5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 пассажиров на велосипеде </a:t>
            </a:r>
            <a:r>
              <a:rPr lang="ru-RU" sz="540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разрешена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4221088"/>
            <a:ext cx="8229600" cy="1905075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7 лет на </a:t>
            </a:r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специальном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сидении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114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8229600" cy="3370386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 исполнилось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 можно ли учиться ездить во дворе?</a:t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1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373042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Велосипед, на котором могут одновременно ехать два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4797152"/>
            <a:ext cx="3240360" cy="154503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Тандем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9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44824"/>
            <a:ext cx="6480720" cy="2664296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Светоотражающая деталь на руле велосипеда, которой можно подавать сигналы.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293096"/>
            <a:ext cx="4896544" cy="1617043"/>
          </a:xfrm>
        </p:spPr>
        <p:txBody>
          <a:bodyPr>
            <a:normAutofit/>
          </a:bodyPr>
          <a:lstStyle/>
          <a:p>
            <a:pPr algn="ctr"/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Катафот</a:t>
            </a:r>
          </a:p>
        </p:txBody>
      </p:sp>
    </p:spTree>
    <p:extLst>
      <p:ext uri="{BB962C8B-B14F-4D97-AF65-F5344CB8AC3E}">
        <p14:creationId xmlns:p14="http://schemas.microsoft.com/office/powerpoint/2010/main" xmlns="" val="300376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Велосипедисты, едущие группой по шоссе, могут ехать: 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 одному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за другом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2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3514402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деталь на руле велосипеда, которой можно подавать сигналы.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4941168"/>
            <a:ext cx="3970784" cy="927033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5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365504" cy="387444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Предупредительный сигнал об изменении направления движения влево велосипедист подаёт: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370684"/>
            <a:ext cx="8229600" cy="1257003"/>
          </a:xfrm>
        </p:spPr>
        <p:txBody>
          <a:bodyPr>
            <a:normAutofit fontScale="92500" lnSpcReduction="10000"/>
          </a:bodyPr>
          <a:lstStyle/>
          <a:p>
            <a:pPr marL="342900" lvl="2" indent="-342900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чётким выбрасыванием </a:t>
            </a:r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левой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в сторону.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55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569163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r>
              <a:rPr lang="ru-RU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Авторебусы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1"/>
            <a:ext cx="7416824" cy="275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img0.liveinternet.ru/images/attach/c/0/52/908/52908801_1261771105_1115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82" y="3049129"/>
            <a:ext cx="2088232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04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652631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649" y="1147559"/>
            <a:ext cx="7900701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КОМАНД</a:t>
            </a:r>
            <a:endParaRPr lang="ru-RU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7056784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img0.liveinternet.ru/images/attach/c/0/52/908/52908801_1261771105_1115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134" y="2886893"/>
            <a:ext cx="2386347" cy="318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16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437112"/>
            <a:ext cx="4680520" cy="1545035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easyengl.ucoz.ru/_ld/207/705412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1" t="6687" r="5170" b="24254"/>
          <a:stretch/>
        </p:blipFill>
        <p:spPr bwMode="auto">
          <a:xfrm>
            <a:off x="1763688" y="692696"/>
            <a:ext cx="6768752" cy="352839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18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3067" y="2923420"/>
            <a:ext cx="4859626" cy="25449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</a:t>
            </a: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fs00.infourok.ru/images/doc/234/102313/11/img1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" t="4061" r="4254" b="25158"/>
          <a:stretch/>
        </p:blipFill>
        <p:spPr bwMode="auto">
          <a:xfrm>
            <a:off x="1547664" y="1347032"/>
            <a:ext cx="6483418" cy="315277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625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4365104"/>
            <a:ext cx="8229600" cy="1257003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стоянка</a:t>
            </a: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Admin\Рабочий стол\бук\открытый урок 2009 - 2010\2009-2010 уч. год ПДД игра Знатоки дорожного движения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984777" cy="25922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922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трамвай</a:t>
            </a:r>
            <a:endParaRPr lang="ru-RU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Admin\Рабочий стол\бук\открытый урок 2009 - 2010\2009-2010 уч. год ПДД игра Знатоки дорожного движения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328768" cy="252028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8477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4370685"/>
            <a:ext cx="4608512" cy="1578595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дорога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Admin\Рабочий стол\бук\открытый урок 2009 - 2010\2009-2010 уч. год ПДД игра Знатоки дорожного движения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084" y="1484784"/>
            <a:ext cx="6637831" cy="28083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6827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827" y="4437112"/>
            <a:ext cx="8229600" cy="118499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</a:t>
            </a:r>
            <a:endParaRPr lang="ru-RU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Admin\Рабочий стол\бук\открытый урок 2009 - 2010\2009-2010 уч. год ПДД игра Знатоки дорожного движения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255486"/>
            <a:ext cx="7099929" cy="29656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640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600" b="1" dirty="0" smtClean="0">
                <a:solidFill>
                  <a:srgbClr val="F79646">
                    <a:lumMod val="75000"/>
                  </a:srgbClr>
                </a:solidFill>
                <a:latin typeface="Segoe Script" panose="020B0504020000000003" pitchFamily="34" charset="0"/>
              </a:rPr>
              <a:t>МОЛОДЦЫ!</a:t>
            </a:r>
            <a:endParaRPr lang="ru-RU" sz="8600" b="1" dirty="0">
              <a:solidFill>
                <a:srgbClr val="F79646">
                  <a:lumMod val="75000"/>
                </a:srgbClr>
              </a:solidFill>
              <a:latin typeface="Segoe Script" panose="020B05040200000000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285724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Спасибо за игру!</a:t>
            </a:r>
            <a:endParaRPr lang="ru-RU" sz="54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457" y="3297358"/>
            <a:ext cx="7200800" cy="273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http://img0.liveinternet.ru/images/attach/c/0/52/908/52908801_1261771105_1115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39" y="3316706"/>
            <a:ext cx="1731833" cy="262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90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92696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2005233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spc="-14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Авторинг</a:t>
            </a:r>
            <a:endParaRPr lang="ru-RU" sz="9600" spc="-14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498" y="3793592"/>
            <a:ext cx="7056784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27842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загородная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автомобильная дорога?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540568" y="37170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ШОССЕ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60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наземного </a:t>
            </a:r>
            <a:b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26544" y="3958767"/>
            <a:ext cx="46760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ШОФЁР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playing-field.ru/img/2015/052010/20536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31086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440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вида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 транспорта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540568" y="37170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717032"/>
            <a:ext cx="41742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Полиция, скорая помощь, пожарная машина, дорожная спецтехника</a:t>
            </a:r>
          </a:p>
        </p:txBody>
      </p:sp>
      <p:pic>
        <p:nvPicPr>
          <p:cNvPr id="5" name="Picture 4" descr="http://www.playing-field.ru/img/2015/051820/53422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43927"/>
            <a:ext cx="3941008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891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b1.culture.ru/c/4274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1" t="13936"/>
          <a:stretch/>
        </p:blipFill>
        <p:spPr bwMode="auto">
          <a:xfrm>
            <a:off x="179512" y="476672"/>
            <a:ext cx="866164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965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154362"/>
          </a:xfrm>
        </p:spPr>
        <p:txBody>
          <a:bodyPr>
            <a:normAutofit/>
          </a:bodyPr>
          <a:lstStyle/>
          <a:p>
            <a: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какие </a:t>
            </a: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b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играть на дороге?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bezopasnost-detej.ru/images/2013/123-1-obzh-kartinki-dety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47248" cy="572746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551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3020</TotalTime>
  <Words>193</Words>
  <Application>Microsoft Office PowerPoint</Application>
  <PresentationFormat>Экран (4:3)</PresentationFormat>
  <Paragraphs>59</Paragraphs>
  <Slides>36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Исполнительная</vt:lpstr>
      <vt:lpstr>5_Office Theme</vt:lpstr>
      <vt:lpstr>Тема Office</vt:lpstr>
      <vt:lpstr>Слайд 1</vt:lpstr>
      <vt:lpstr>Слайд 2</vt:lpstr>
      <vt:lpstr>Слайд 3</vt:lpstr>
      <vt:lpstr>Слайд 4</vt:lpstr>
      <vt:lpstr>Как называется  загородная  автомобильная дорога?</vt:lpstr>
      <vt:lpstr>Водитель  наземного  транспорта</vt:lpstr>
      <vt:lpstr>Перечислите  четыре вида  специального транспорта</vt:lpstr>
      <vt:lpstr>Законы  дорожного  движения</vt:lpstr>
      <vt:lpstr>В какие игры  можно играть на дороге?</vt:lpstr>
      <vt:lpstr>Место  пересечения  дорог и улиц</vt:lpstr>
      <vt:lpstr>Как надо идти  по обочине дороги,  если нет тротуаров</vt:lpstr>
      <vt:lpstr>О чём говорит тебе этот дорожный знак?</vt:lpstr>
      <vt:lpstr>Старинное транспортное средство для принцесс</vt:lpstr>
      <vt:lpstr>Как иначе называют пешеходный переход?</vt:lpstr>
      <vt:lpstr>Как одним словом назвать автомобиль,  автобус, трамвай, троллейбус?</vt:lpstr>
      <vt:lpstr>Место отдыха  и хранения для  транспортных средств</vt:lpstr>
      <vt:lpstr>Он может быть  и на земле,  и под землей,  и над землей</vt:lpstr>
      <vt:lpstr>Для чего постовому нужен жезл?</vt:lpstr>
      <vt:lpstr>Велосипедная  дорожка</vt:lpstr>
      <vt:lpstr>С какого возраста разрешается  водить велосипед  по улицам и дорогам? </vt:lpstr>
      <vt:lpstr>Какую информацию  пытается сообщить  движущийся велосипедист</vt:lpstr>
      <vt:lpstr>Перевозка  пассажиров на велосипеде разрешена </vt:lpstr>
      <vt:lpstr>Вам не исполнилось  14 лет, можно ли учиться ездить во дворе? </vt:lpstr>
      <vt:lpstr> Велосипед, на котором могут одновременно ехать два человека </vt:lpstr>
      <vt:lpstr>Светоотражающая деталь на руле велосипеда, которой можно подавать сигналы. </vt:lpstr>
      <vt:lpstr>Велосипедисты, едущие группой по шоссе, могут ехать:  </vt:lpstr>
      <vt:lpstr>Маленькая деталь на руле велосипеда, которой можно подавать сигналы. </vt:lpstr>
      <vt:lpstr>Предупредительный сигнал об изменении направления движения влево велосипедист подаёт:  </vt:lpstr>
      <vt:lpstr>Авторебусы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экологический журнал  «В царстве цветов»</dc:title>
  <dc:creator>LEX-PEX.NET</dc:creator>
  <cp:lastModifiedBy>User</cp:lastModifiedBy>
  <cp:revision>321</cp:revision>
  <dcterms:created xsi:type="dcterms:W3CDTF">2015-07-10T16:43:53Z</dcterms:created>
  <dcterms:modified xsi:type="dcterms:W3CDTF">2023-02-17T16:12:55Z</dcterms:modified>
</cp:coreProperties>
</file>