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736067-3853-44D0-8971-1A3AEFC6315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037137-8FF1-406D-8013-73078D985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777318" cy="173198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Муниципальное бюджетное общеобразовательное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учреждение средняя общеобразовательная школа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имени Героя Советского Союза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Алексея Ефимовича Махалина с. Махалино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"Создание сигнализации 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велотранспорт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Выполнил работу:</a:t>
            </a:r>
          </a:p>
          <a:p>
            <a:pPr algn="r"/>
            <a:r>
              <a:rPr lang="ru-RU" dirty="0" smtClean="0"/>
              <a:t>Муратов Т.Р.</a:t>
            </a:r>
          </a:p>
          <a:p>
            <a:pPr algn="r"/>
            <a:r>
              <a:rPr lang="ru-RU" dirty="0" smtClean="0"/>
              <a:t>ученик 11 класса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Руководитель работы:</a:t>
            </a:r>
          </a:p>
          <a:p>
            <a:pPr algn="r"/>
            <a:r>
              <a:rPr lang="ru-RU" dirty="0" smtClean="0"/>
              <a:t>Макарова М.В.</a:t>
            </a:r>
          </a:p>
          <a:p>
            <a:pPr algn="r"/>
            <a:r>
              <a:rPr lang="ru-RU" dirty="0" smtClean="0"/>
              <a:t>учитель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наше время в магазинах имеется огромный ассортимент </a:t>
            </a:r>
            <a:r>
              <a:rPr lang="ru-RU" dirty="0" err="1"/>
              <a:t>велотранспорта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Порой, их ценовой диапазон может достигать до 200000 руб. Естественно </a:t>
            </a:r>
            <a:r>
              <a:rPr lang="ru-RU" dirty="0" smtClean="0"/>
              <a:t>злоумышленник </a:t>
            </a:r>
            <a:r>
              <a:rPr lang="ru-RU" dirty="0"/>
              <a:t>не дремлет. Проблема кражи </a:t>
            </a:r>
            <a:r>
              <a:rPr lang="ru-RU" dirty="0" err="1"/>
              <a:t>велотранспорта</a:t>
            </a:r>
            <a:r>
              <a:rPr lang="ru-RU" dirty="0"/>
              <a:t> заметно сильно участилась за 2013-15 год.</a:t>
            </a:r>
          </a:p>
          <a:p>
            <a:pPr marL="0" indent="0">
              <a:buNone/>
            </a:pPr>
            <a:r>
              <a:rPr lang="ru-RU" dirty="0"/>
              <a:t>Различают два основных типа причин угона (кражи) велосипедов:</a:t>
            </a:r>
          </a:p>
          <a:p>
            <a:r>
              <a:rPr lang="ru-RU" dirty="0"/>
              <a:t>1.	Имущественная, с целью последующей продажи велосипеда целиком или частями.</a:t>
            </a:r>
          </a:p>
          <a:p>
            <a:r>
              <a:rPr lang="ru-RU" dirty="0"/>
              <a:t>2.	Хулиганская, с целью, например, покататься, или без какой-либо цели (вандализм).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Проблема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1.	Изучение литературы по данному вопросу.</a:t>
            </a:r>
          </a:p>
          <a:p>
            <a:r>
              <a:rPr lang="ru-RU" dirty="0"/>
              <a:t>2.	Подготовка теоретической схемы сборки.</a:t>
            </a:r>
          </a:p>
          <a:p>
            <a:r>
              <a:rPr lang="ru-RU" dirty="0"/>
              <a:t>3.	Закуп нужных компонентов.</a:t>
            </a:r>
          </a:p>
          <a:p>
            <a:r>
              <a:rPr lang="ru-RU" dirty="0"/>
              <a:t>4.	Установка на велосипед.</a:t>
            </a:r>
          </a:p>
          <a:p>
            <a:r>
              <a:rPr lang="ru-RU" dirty="0"/>
              <a:t>5.	Определить направления по дальнейшему развитию проекта.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b="1" dirty="0" smtClean="0">
                <a:ln w="50800"/>
                <a:solidFill>
                  <a:srgbClr val="FF0000"/>
                </a:solidFill>
              </a:rPr>
              <a:t>Цель:  </a:t>
            </a:r>
            <a:r>
              <a:rPr lang="ru-RU" sz="2400" b="1" dirty="0" smtClean="0">
                <a:ln w="50800"/>
                <a:solidFill>
                  <a:schemeClr val="tx1"/>
                </a:solidFill>
              </a:rPr>
              <a:t>создать </a:t>
            </a:r>
            <a:r>
              <a:rPr lang="ru-RU" sz="2400" b="1" dirty="0">
                <a:ln w="50800"/>
                <a:solidFill>
                  <a:schemeClr val="tx1"/>
                </a:solidFill>
              </a:rPr>
              <a:t>противоугонную систему.</a:t>
            </a:r>
            <a:br>
              <a:rPr lang="ru-RU" sz="2400" b="1" dirty="0">
                <a:ln w="50800"/>
                <a:solidFill>
                  <a:schemeClr val="tx1"/>
                </a:solidFill>
              </a:rPr>
            </a:br>
            <a:endParaRPr lang="ru-RU" sz="2400" b="1" dirty="0">
              <a:ln w="5080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рабочей схемы сигнализации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" y="2203209"/>
            <a:ext cx="7060039" cy="38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31337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Сборка и установка сигнализации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6124"/>
            <a:ext cx="2941061" cy="220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000241"/>
            <a:ext cx="2943347" cy="22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31400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Сборка и установка сигнализации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11685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2279"/>
            <a:ext cx="3148211" cy="23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6104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результате мной была успешно, создана, противоугонная велосигнализация, при помощи изученной научной литературы.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u="sng" dirty="0" smtClean="0"/>
              <a:t>Развитие проекта. </a:t>
            </a:r>
            <a:r>
              <a:rPr lang="ru-RU" dirty="0" smtClean="0"/>
              <a:t>Предлагаю улучшить данную противоугонную систему для использования в других сферах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З 965\Н 811 №15 НСК-15. Системы охранной сигнализации. –М., 2005.-27 с.</a:t>
            </a:r>
          </a:p>
          <a:p>
            <a:pPr marL="457200" indent="-457200">
              <a:buAutoNum type="arabicPeriod"/>
            </a:pPr>
            <a:r>
              <a:rPr lang="ru-RU" dirty="0"/>
              <a:t>З 965\Н 811 №</a:t>
            </a:r>
            <a:r>
              <a:rPr lang="ru-RU" dirty="0" smtClean="0"/>
              <a:t>16 НСК-16. </a:t>
            </a:r>
            <a:r>
              <a:rPr lang="ru-RU" dirty="0"/>
              <a:t>Системы охранной сигнализации. –М., 2005.-</a:t>
            </a:r>
            <a:r>
              <a:rPr lang="ru-RU" dirty="0" smtClean="0"/>
              <a:t>28 с.</a:t>
            </a:r>
          </a:p>
          <a:p>
            <a:pPr marL="457200" indent="-457200">
              <a:buAutoNum type="arabicPeriod"/>
            </a:pPr>
            <a:r>
              <a:rPr lang="ru-RU" dirty="0"/>
              <a:t>З 965\Н 811 №</a:t>
            </a:r>
            <a:r>
              <a:rPr lang="ru-RU" dirty="0" smtClean="0"/>
              <a:t>17 НСК-17. </a:t>
            </a:r>
            <a:r>
              <a:rPr lang="ru-RU" dirty="0"/>
              <a:t>Системы охранной сигнализации. –М., 2005.-</a:t>
            </a:r>
            <a:r>
              <a:rPr lang="ru-RU" dirty="0" smtClean="0"/>
              <a:t>29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Большой нормативно-технический словарь. Около 15000 терминов\Ю.И. </a:t>
            </a:r>
            <a:r>
              <a:rPr lang="ru-RU" dirty="0" err="1" smtClean="0"/>
              <a:t>Фединский</a:t>
            </a:r>
            <a:r>
              <a:rPr lang="ru-RU" dirty="0" smtClean="0"/>
              <a:t>. –М.,2007. - 927 с.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9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207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Муниципальное бюджетное общеобразовательное учреждение средняя общеобразовательная школа имени Героя Советского Союза Алексея Ефимовича Махалина с. Махалино </vt:lpstr>
      <vt:lpstr>Проблема</vt:lpstr>
      <vt:lpstr>Цель:  создать противоугонную систему. </vt:lpstr>
      <vt:lpstr> Изготовление рабочей схемы сигнализации</vt:lpstr>
      <vt:lpstr>Сборка и установка сигнализации</vt:lpstr>
      <vt:lpstr>Сборка и установка сигнализации</vt:lpstr>
      <vt:lpstr>Вывод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имени Героя Советского Союза Алексея Ефимовича Махалина с. Махалино</dc:title>
  <dc:creator>Администратор</dc:creator>
  <cp:lastModifiedBy>fizica</cp:lastModifiedBy>
  <cp:revision>6</cp:revision>
  <dcterms:created xsi:type="dcterms:W3CDTF">2015-02-12T18:07:23Z</dcterms:created>
  <dcterms:modified xsi:type="dcterms:W3CDTF">2015-03-03T05:28:35Z</dcterms:modified>
</cp:coreProperties>
</file>