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6" r:id="rId3"/>
    <p:sldId id="258" r:id="rId4"/>
    <p:sldId id="260" r:id="rId5"/>
    <p:sldId id="262" r:id="rId6"/>
    <p:sldId id="267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37" autoAdjust="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736067-3853-44D0-8971-1A3AEFC6315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067-3853-44D0-8971-1A3AEFC6315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067-3853-44D0-8971-1A3AEFC6315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067-3853-44D0-8971-1A3AEFC6315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067-3853-44D0-8971-1A3AEFC6315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067-3853-44D0-8971-1A3AEFC6315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067-3853-44D0-8971-1A3AEFC6315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067-3853-44D0-8971-1A3AEFC6315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067-3853-44D0-8971-1A3AEFC6315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067-3853-44D0-8971-1A3AEFC6315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067-3853-44D0-8971-1A3AEFC6315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9736067-3853-44D0-8971-1A3AEFC6315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6777318" cy="173198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800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Муниципальное бюджетное общеобразовательное</a:t>
            </a:r>
            <a:br>
              <a:rPr lang="ru-RU" sz="1800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1800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учреждение средняя общеобразовательная школа</a:t>
            </a:r>
            <a:br>
              <a:rPr lang="ru-RU" sz="1800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1800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имени Героя Советского Союза</a:t>
            </a:r>
            <a:br>
              <a:rPr lang="ru-RU" sz="1800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1800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Алексея Ефимовича Махалина с. Махалино</a:t>
            </a:r>
            <a:br>
              <a:rPr lang="ru-RU" sz="1800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sz="1800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400800" cy="17526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«Безопасное  движение на Федеральной трассе М-5"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37170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Выполнил работу:</a:t>
            </a:r>
          </a:p>
          <a:p>
            <a:pPr algn="r"/>
            <a:r>
              <a:rPr lang="ru-RU" dirty="0" err="1" smtClean="0"/>
              <a:t>Шориков</a:t>
            </a:r>
            <a:r>
              <a:rPr lang="ru-RU" dirty="0" smtClean="0"/>
              <a:t> В.А.</a:t>
            </a:r>
          </a:p>
          <a:p>
            <a:pPr algn="r"/>
            <a:r>
              <a:rPr lang="ru-RU" dirty="0" smtClean="0"/>
              <a:t>ученик 10 класса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Руководитель работы:</a:t>
            </a:r>
          </a:p>
          <a:p>
            <a:pPr algn="r"/>
            <a:r>
              <a:rPr lang="ru-RU" dirty="0" smtClean="0"/>
              <a:t>Макарова М.В.</a:t>
            </a:r>
          </a:p>
          <a:p>
            <a:pPr algn="r"/>
            <a:r>
              <a:rPr lang="ru-RU" dirty="0" smtClean="0"/>
              <a:t>учитель физики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5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Проблема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96136" y="2132856"/>
            <a:ext cx="3240360" cy="4392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i="1" dirty="0" smtClean="0"/>
              <a:t>Когда на улице темнеет, начинаются сумерки, идет дождь или снег, а также во время тумана, пешехода очень трудно заметить. Рано утром и вечером на улицах появляются </a:t>
            </a:r>
            <a:r>
              <a:rPr lang="ru-RU" sz="1400" b="1" i="1" dirty="0" smtClean="0">
                <a:solidFill>
                  <a:srgbClr val="FF0000"/>
                </a:solidFill>
              </a:rPr>
              <a:t>«тёмные» </a:t>
            </a:r>
            <a:r>
              <a:rPr lang="ru-RU" sz="1400" i="1" dirty="0" smtClean="0"/>
              <a:t>пешеходы.</a:t>
            </a:r>
          </a:p>
          <a:p>
            <a:pPr marL="0" indent="0" algn="just">
              <a:buNone/>
            </a:pPr>
            <a:r>
              <a:rPr lang="ru-RU" sz="1400" i="1" dirty="0"/>
              <a:t>В целях обеспечения безопасности дорожного движения при движении </a:t>
            </a:r>
            <a:r>
              <a:rPr lang="ru-RU" sz="1400" i="1" dirty="0" smtClean="0"/>
              <a:t>лица, вдоль </a:t>
            </a:r>
            <a:r>
              <a:rPr lang="ru-RU" sz="1400" i="1" dirty="0"/>
              <a:t>проезжей части дороги в темное время суток, родитель или иной законный представитель указанного лица обязан обеспечить наличие на его верхней одежде либо на инвалидном </a:t>
            </a:r>
            <a:r>
              <a:rPr lang="ru-RU" sz="1400" i="1" dirty="0" smtClean="0"/>
              <a:t>кресле - коляске </a:t>
            </a:r>
            <a:r>
              <a:rPr lang="ru-RU" sz="1400" i="1" dirty="0"/>
              <a:t>или детской коляске, используемых для его перемещения, световозвращающего элемента (элементов)»</a:t>
            </a:r>
          </a:p>
        </p:txBody>
      </p:sp>
      <p:pic>
        <p:nvPicPr>
          <p:cNvPr id="1026" name="Picture 2" descr="C:\Users\Администратор\Desktop\IMG_20160121_134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35" y="2204864"/>
            <a:ext cx="5485101" cy="34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4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Задачи</a:t>
            </a:r>
            <a:r>
              <a:rPr lang="ru-RU" sz="3200" b="1" dirty="0">
                <a:solidFill>
                  <a:srgbClr val="FF0000"/>
                </a:solidFill>
              </a:rPr>
              <a:t>:</a:t>
            </a:r>
          </a:p>
          <a:p>
            <a:r>
              <a:rPr lang="ru-RU" dirty="0"/>
              <a:t>1.	Изучение литературы по данному вопросу.</a:t>
            </a:r>
          </a:p>
          <a:p>
            <a:r>
              <a:rPr lang="ru-RU" dirty="0"/>
              <a:t>2.	Подготовка теоретической схемы сборки.</a:t>
            </a:r>
          </a:p>
          <a:p>
            <a:r>
              <a:rPr lang="ru-RU" dirty="0"/>
              <a:t>3.	Закуп нужных компонентов.</a:t>
            </a:r>
          </a:p>
          <a:p>
            <a:r>
              <a:rPr lang="ru-RU" dirty="0"/>
              <a:t>4.	</a:t>
            </a:r>
            <a:r>
              <a:rPr lang="ru-RU" dirty="0" smtClean="0"/>
              <a:t>Сборка браслета.</a:t>
            </a:r>
            <a:endParaRPr lang="ru-RU" dirty="0"/>
          </a:p>
          <a:p>
            <a:r>
              <a:rPr lang="ru-RU" dirty="0"/>
              <a:t>5.	Определить направления по дальнейшему развитию проекта.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ru-RU" sz="2400" b="1" dirty="0" smtClean="0">
                <a:ln w="50800"/>
                <a:solidFill>
                  <a:srgbClr val="FF0000"/>
                </a:solidFill>
              </a:rPr>
              <a:t>Цель:  </a:t>
            </a:r>
            <a:r>
              <a:rPr lang="ru-RU" sz="2400" b="1" dirty="0" smtClean="0">
                <a:ln w="50800"/>
                <a:solidFill>
                  <a:schemeClr val="tx1"/>
                </a:solidFill>
              </a:rPr>
              <a:t>создать светодиодный браслет</a:t>
            </a:r>
            <a:r>
              <a:rPr lang="ru-RU" sz="2400" b="1" dirty="0">
                <a:ln w="50800"/>
                <a:solidFill>
                  <a:schemeClr val="tx1"/>
                </a:solidFill>
              </a:rPr>
              <a:t/>
            </a:r>
            <a:br>
              <a:rPr lang="ru-RU" sz="2400" b="1" dirty="0">
                <a:ln w="50800"/>
                <a:solidFill>
                  <a:schemeClr val="tx1"/>
                </a:solidFill>
              </a:rPr>
            </a:br>
            <a:endParaRPr lang="ru-RU" sz="2400" b="1" dirty="0">
              <a:ln w="5080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Изготовление рабочей схемы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светодиодного браслета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256584" cy="443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5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Сборка и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установка светодиодного браслета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 descr="C:\Users\Администратор\Desktop\IMG_20160124_1616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02024"/>
            <a:ext cx="2808311" cy="2106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дминистратор\Desktop\IMG_20160124_161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83718"/>
            <a:ext cx="3175799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Администратор\Desktop\IMG_20160124_1616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32" y="4334321"/>
            <a:ext cx="2779712" cy="2288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дминистратор\Desktop\IMG_20160124_1612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141" y="4334321"/>
            <a:ext cx="3121628" cy="2341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Сборка и установка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светодиодного браслета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C:\Users\Администратор\Desktop\IMG_20160124_1611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05191"/>
            <a:ext cx="2660113" cy="19950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IMG_20160124_161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90818"/>
            <a:ext cx="2616291" cy="19622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истратор\Desktop\IMG_20160124_1612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985" y="1459354"/>
            <a:ext cx="1988799" cy="26517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дминистратор\Desktop\IMG_20160124_1639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15" y="4272799"/>
            <a:ext cx="2753883" cy="2065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Администратор\Desktop\IMG_20160124_1642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72799"/>
            <a:ext cx="2630809" cy="19731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145" y="4272799"/>
            <a:ext cx="2570167" cy="19272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4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64088" y="2248347"/>
            <a:ext cx="3080664" cy="38778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 результате мной был успешно, создан, светодиодный браслет, при помощи изученной научной литературы.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u="sng" dirty="0" smtClean="0"/>
              <a:t>Развитие проекта. </a:t>
            </a:r>
            <a:r>
              <a:rPr lang="ru-RU" dirty="0" smtClean="0"/>
              <a:t>Предлагаю улучшить данную светодиодную систему для использования в других сферах деятельности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68821"/>
            <a:ext cx="7756263" cy="10542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дминистратор\Desktop\8QnrHew7M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911631" cy="52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38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8049217" cy="387781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1400" dirty="0" smtClean="0"/>
              <a:t>«Современная </a:t>
            </a:r>
            <a:r>
              <a:rPr lang="ru-RU" sz="1400" dirty="0" err="1"/>
              <a:t>схемотехника</a:t>
            </a:r>
            <a:r>
              <a:rPr lang="ru-RU" sz="1400" dirty="0"/>
              <a:t> в освещении. Эффективное электропитание </a:t>
            </a:r>
            <a:r>
              <a:rPr lang="ru-RU" sz="1400" dirty="0" smtClean="0"/>
              <a:t>люминесцентных, </a:t>
            </a:r>
            <a:r>
              <a:rPr lang="ru-RU" sz="1400" dirty="0"/>
              <a:t>галогенных ламп, светодиодов, элементов "Умного дома</a:t>
            </a:r>
            <a:r>
              <a:rPr lang="ru-RU" sz="1400" dirty="0" smtClean="0"/>
              <a:t>"»/Ю.Н. Давиденко, 2008 г.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1400" dirty="0"/>
              <a:t>«Электрическое освещение: Справочник (2-е изд</a:t>
            </a:r>
            <a:r>
              <a:rPr lang="ru-RU" sz="1400" dirty="0" smtClean="0"/>
              <a:t>.)»/ В.Б. Козловская, 2008 г.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1400" dirty="0"/>
              <a:t> «Электрооборудование, электронная аппаратура и системы управления</a:t>
            </a:r>
            <a:r>
              <a:rPr lang="ru-RU" sz="1400" dirty="0" smtClean="0"/>
              <a:t>»/ </a:t>
            </a:r>
            <a:r>
              <a:rPr lang="ru-RU" sz="1400" dirty="0" err="1" smtClean="0"/>
              <a:t>ПипченкоА.Н</a:t>
            </a:r>
            <a:r>
              <a:rPr lang="ru-RU" sz="1400" dirty="0" smtClean="0"/>
              <a:t>., Пономаренко В.В., Теплов Ю.И., Романенко А.В., 2005 г.</a:t>
            </a:r>
            <a:r>
              <a:rPr lang="ru-RU" sz="1400" dirty="0"/>
              <a:t> </a:t>
            </a:r>
            <a:endParaRPr lang="ru-RU" sz="1400" dirty="0" smtClean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1400" dirty="0"/>
              <a:t>Журнал «Полупроводниковая светотехника» </a:t>
            </a:r>
            <a:r>
              <a:rPr lang="ru-RU" sz="1400" dirty="0" smtClean="0"/>
              <a:t>№1-№5 , 2015 г.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1400" dirty="0"/>
              <a:t>Журнал «Полупроводниковая светотехника» </a:t>
            </a:r>
            <a:r>
              <a:rPr lang="ru-RU" sz="1400" dirty="0" smtClean="0"/>
              <a:t>№1-№6, 2014 г.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1400" dirty="0"/>
              <a:t>Кодекс об административных правонарушениях, N 195-ФЗ | </a:t>
            </a:r>
            <a:r>
              <a:rPr lang="ru-RU" sz="1400" dirty="0" err="1"/>
              <a:t>ст</a:t>
            </a:r>
            <a:r>
              <a:rPr lang="ru-RU" sz="1400" dirty="0"/>
              <a:t> 12.29 КоАП РФ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ru-RU" sz="1400" dirty="0"/>
          </a:p>
          <a:p>
            <a:pPr marL="457200" indent="-457200">
              <a:buFont typeface="Wingdings" pitchFamily="2" charset="2"/>
              <a:buAutoNum type="arabicPeriod"/>
            </a:pPr>
            <a:endParaRPr lang="ru-RU" sz="1400" b="1" dirty="0"/>
          </a:p>
          <a:p>
            <a:pPr marL="457200" indent="-457200">
              <a:buFont typeface="Wingdings" pitchFamily="2" charset="2"/>
              <a:buAutoNum type="arabicPeriod"/>
            </a:pPr>
            <a:endParaRPr lang="ru-RU" sz="1400" dirty="0"/>
          </a:p>
          <a:p>
            <a:pPr marL="457200" indent="-457200">
              <a:buFont typeface="Wingdings" pitchFamily="2" charset="2"/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Литература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9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272</TotalTime>
  <Words>218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Муниципальное бюджетное общеобразовательное учреждение средняя общеобразовательная школа имени Героя Советского Союза Алексея Ефимовича Махалина с. Махалино </vt:lpstr>
      <vt:lpstr>Проблема</vt:lpstr>
      <vt:lpstr>Цель:  создать светодиодный браслет </vt:lpstr>
      <vt:lpstr> Изготовление рабочей схемы светодиодного браслета</vt:lpstr>
      <vt:lpstr>Сборка и установка светодиодного браслета</vt:lpstr>
      <vt:lpstr>Сборка и установка светодиодного браслета</vt:lpstr>
      <vt:lpstr>Вывод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имени Героя Советского Союза Алексея Ефимовича Махалина с. Махалино</dc:title>
  <dc:creator>Администратор</dc:creator>
  <cp:lastModifiedBy>Администратор</cp:lastModifiedBy>
  <cp:revision>21</cp:revision>
  <dcterms:created xsi:type="dcterms:W3CDTF">2015-02-12T18:07:23Z</dcterms:created>
  <dcterms:modified xsi:type="dcterms:W3CDTF">2016-02-15T05:15:16Z</dcterms:modified>
</cp:coreProperties>
</file>